
<file path=[Content_Types].xml><?xml version="1.0" encoding="utf-8"?>
<Types xmlns="http://schemas.openxmlformats.org/package/2006/content-types">
  <Default Extension="png" ContentType="image/png"/>
  <Default Extension="MOV" ContentType="vide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0000"/>
    <a:srgbClr val="6C0000"/>
    <a:srgbClr val="CC0000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BC7FE-AF02-4B70-8A4D-0056E2E4A9A2}" type="datetimeFigureOut">
              <a:rPr lang="en-GB" smtClean="0"/>
              <a:t>14/12/2018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468E-9986-4F31-BA37-AA2C224D69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227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BC7FE-AF02-4B70-8A4D-0056E2E4A9A2}" type="datetimeFigureOut">
              <a:rPr lang="en-GB" smtClean="0"/>
              <a:t>14/12/2018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468E-9986-4F31-BA37-AA2C224D69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5287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BC7FE-AF02-4B70-8A4D-0056E2E4A9A2}" type="datetimeFigureOut">
              <a:rPr lang="en-GB" smtClean="0"/>
              <a:t>14/12/2018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468E-9986-4F31-BA37-AA2C224D69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902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BC7FE-AF02-4B70-8A4D-0056E2E4A9A2}" type="datetimeFigureOut">
              <a:rPr lang="en-GB" smtClean="0"/>
              <a:t>14/12/2018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468E-9986-4F31-BA37-AA2C224D69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691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BC7FE-AF02-4B70-8A4D-0056E2E4A9A2}" type="datetimeFigureOut">
              <a:rPr lang="en-GB" smtClean="0"/>
              <a:t>14/12/2018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468E-9986-4F31-BA37-AA2C224D69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582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BC7FE-AF02-4B70-8A4D-0056E2E4A9A2}" type="datetimeFigureOut">
              <a:rPr lang="en-GB" smtClean="0"/>
              <a:t>14/12/2018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468E-9986-4F31-BA37-AA2C224D69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3684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BC7FE-AF02-4B70-8A4D-0056E2E4A9A2}" type="datetimeFigureOut">
              <a:rPr lang="en-GB" smtClean="0"/>
              <a:t>14/12/2018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468E-9986-4F31-BA37-AA2C224D69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6252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BC7FE-AF02-4B70-8A4D-0056E2E4A9A2}" type="datetimeFigureOut">
              <a:rPr lang="en-GB" smtClean="0"/>
              <a:t>14/12/2018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468E-9986-4F31-BA37-AA2C224D69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969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BC7FE-AF02-4B70-8A4D-0056E2E4A9A2}" type="datetimeFigureOut">
              <a:rPr lang="en-GB" smtClean="0"/>
              <a:t>14/12/2018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468E-9986-4F31-BA37-AA2C224D69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7725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BC7FE-AF02-4B70-8A4D-0056E2E4A9A2}" type="datetimeFigureOut">
              <a:rPr lang="en-GB" smtClean="0"/>
              <a:t>14/12/2018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468E-9986-4F31-BA37-AA2C224D69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6748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BC7FE-AF02-4B70-8A4D-0056E2E4A9A2}" type="datetimeFigureOut">
              <a:rPr lang="en-GB" smtClean="0"/>
              <a:t>14/12/2018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468E-9986-4F31-BA37-AA2C224D69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5719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BC7FE-AF02-4B70-8A4D-0056E2E4A9A2}" type="datetimeFigureOut">
              <a:rPr lang="en-GB" smtClean="0"/>
              <a:t>14/12/2018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8F468E-9986-4F31-BA37-AA2C224D69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4920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sakistore.blogspot.com/2011_12_01_archive.html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684" y="847951"/>
            <a:ext cx="7774632" cy="1899642"/>
          </a:xfrm>
          <a:ln w="76200">
            <a:solidFill>
              <a:srgbClr val="820000"/>
            </a:solidFill>
          </a:ln>
        </p:spPr>
        <p:txBody>
          <a:bodyPr/>
          <a:lstStyle/>
          <a:p>
            <a:r>
              <a:rPr lang="en-GB" b="1" dirty="0">
                <a:solidFill>
                  <a:srgbClr val="820000"/>
                </a:solidFill>
                <a:latin typeface="Comic Sans MS" panose="030F0702030302020204" pitchFamily="66" charset="0"/>
              </a:rPr>
              <a:t>Ide Hill C of E Primary School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90175" y="3066671"/>
            <a:ext cx="3163650" cy="3241258"/>
          </a:xfrm>
          <a:solidFill>
            <a:schemeClr val="bg1">
              <a:lumMod val="50000"/>
            </a:schemeClr>
          </a:solidFill>
          <a:ln w="76200">
            <a:solidFill>
              <a:srgbClr val="6C0000"/>
            </a:solidFill>
          </a:ln>
        </p:spPr>
        <p:txBody>
          <a:bodyPr/>
          <a:lstStyle/>
          <a:p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565" y="3421433"/>
            <a:ext cx="2438869" cy="2518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660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38100">
            <a:solidFill>
              <a:srgbClr val="820000"/>
            </a:solidFill>
          </a:ln>
        </p:spPr>
        <p:txBody>
          <a:bodyPr/>
          <a:lstStyle/>
          <a:p>
            <a:r>
              <a:rPr lang="en-GB" b="1" dirty="0">
                <a:solidFill>
                  <a:srgbClr val="6C0000"/>
                </a:solidFill>
                <a:latin typeface="Comic Sans MS" panose="030F0702030302020204" pitchFamily="66" charset="0"/>
              </a:rPr>
              <a:t>Where is Ide Hill School?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 w="38100">
            <a:solidFill>
              <a:srgbClr val="6C0000"/>
            </a:solidFill>
          </a:ln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b="1" dirty="0">
                <a:solidFill>
                  <a:srgbClr val="820000"/>
                </a:solidFill>
                <a:latin typeface="Comic Sans MS" panose="030F0702030302020204" pitchFamily="66" charset="0"/>
              </a:rPr>
              <a:t>Our school is in a small village in Kent, England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573016"/>
            <a:ext cx="3384377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633" y="3562589"/>
            <a:ext cx="3827783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94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56F5174-31D9-4DBB-AAB7-A1FD7BDB13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66129"/>
            <a:ext cx="4851603" cy="5925741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1" name="Picture 10" descr="A close up of a logo&#10;&#10;Description generated with very high confidence">
            <a:extLst>
              <a:ext uri="{FF2B5EF4-FFF2-40B4-BE49-F238E27FC236}">
                <a16:creationId xmlns:a16="http://schemas.microsoft.com/office/drawing/2014/main" xmlns="" id="{AE113210-7872-481A-ADE6-3A05CCAF5E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00"/>
          <a:stretch/>
        </p:blipFill>
        <p:spPr>
          <a:xfrm>
            <a:off x="0" y="466129"/>
            <a:ext cx="9144000" cy="59257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3310" y="697735"/>
            <a:ext cx="3733482" cy="1090538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820000"/>
                </a:solidFill>
                <a:latin typeface="Comic Sans MS" panose="030F0702030302020204" pitchFamily="66" charset="0"/>
              </a:rPr>
              <a:t>Our school</a:t>
            </a:r>
          </a:p>
        </p:txBody>
      </p:sp>
      <p:sp>
        <p:nvSpPr>
          <p:cNvPr id="13" name="Freeform 62">
            <a:extLst>
              <a:ext uri="{FF2B5EF4-FFF2-40B4-BE49-F238E27FC236}">
                <a16:creationId xmlns:a16="http://schemas.microsoft.com/office/drawing/2014/main" xmlns="" id="{F9A95BEE-6BB1-4A28-A8E6-A34B2E42EF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186286"/>
            <a:ext cx="4320692" cy="4666770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B09810B-C2E3-4E1F-853B-685557ABD6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/>
          </a:blip>
          <a:srcRect l="8001" r="27030"/>
          <a:stretch/>
        </p:blipFill>
        <p:spPr>
          <a:xfrm>
            <a:off x="20" y="1351210"/>
            <a:ext cx="4180350" cy="4375387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9106" y="1741470"/>
            <a:ext cx="3733483" cy="4650400"/>
          </a:xfrm>
        </p:spPr>
        <p:txBody>
          <a:bodyPr anchor="ctr">
            <a:normAutofit fontScale="85000" lnSpcReduction="20000"/>
          </a:bodyPr>
          <a:lstStyle/>
          <a:p>
            <a:pPr marL="0" indent="0">
              <a:buNone/>
            </a:pPr>
            <a:r>
              <a:rPr lang="en-GB" sz="2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We have 6 classes named after British trees:</a:t>
            </a:r>
          </a:p>
          <a:p>
            <a:pPr marL="0" indent="0">
              <a:buNone/>
            </a:pPr>
            <a:endParaRPr lang="en-GB" sz="18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2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Oaks – Year 6 </a:t>
            </a:r>
          </a:p>
          <a:p>
            <a:pPr marL="0" indent="0">
              <a:buNone/>
            </a:pPr>
            <a:r>
              <a:rPr lang="en-GB" sz="2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Ash – Year 4/5</a:t>
            </a:r>
          </a:p>
          <a:p>
            <a:pPr marL="0" indent="0">
              <a:buNone/>
            </a:pPr>
            <a:r>
              <a:rPr lang="en-GB" sz="2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Willows – Year 3/4</a:t>
            </a:r>
          </a:p>
          <a:p>
            <a:pPr marL="0" indent="0">
              <a:buNone/>
            </a:pPr>
            <a:r>
              <a:rPr lang="en-GB" sz="2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Beech – Year 2</a:t>
            </a:r>
          </a:p>
          <a:p>
            <a:pPr marL="0" indent="0">
              <a:buNone/>
            </a:pPr>
            <a:r>
              <a:rPr lang="en-GB" sz="2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Elms – Year 1</a:t>
            </a:r>
          </a:p>
          <a:p>
            <a:pPr marL="0" indent="0">
              <a:buNone/>
            </a:pPr>
            <a:r>
              <a:rPr lang="en-GB" sz="2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Saplings – </a:t>
            </a:r>
            <a:r>
              <a:rPr lang="en-GB" sz="24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YR</a:t>
            </a:r>
          </a:p>
          <a:p>
            <a:pPr marL="0" indent="0">
              <a:buNone/>
            </a:pPr>
            <a:endParaRPr lang="en-GB" sz="2400" b="1" dirty="0" smtClean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24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There are </a:t>
            </a:r>
            <a:r>
              <a:rPr lang="en-GB" sz="24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143 </a:t>
            </a:r>
            <a:r>
              <a:rPr lang="en-GB" sz="24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children in our school.</a:t>
            </a:r>
            <a:endParaRPr lang="en-GB" sz="24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sz="24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GB" sz="2000" b="1" dirty="0">
                <a:solidFill>
                  <a:srgbClr val="820000"/>
                </a:solidFill>
                <a:latin typeface="Comic Sans MS" panose="030F0702030302020204" pitchFamily="66" charset="0"/>
              </a:rPr>
              <a:t>Look at our website </a:t>
            </a:r>
            <a:r>
              <a:rPr lang="en-GB" sz="2000" b="1" dirty="0" smtClean="0">
                <a:solidFill>
                  <a:srgbClr val="820000"/>
                </a:solidFill>
                <a:latin typeface="Comic Sans MS" panose="030F0702030302020204" pitchFamily="66" charset="0"/>
              </a:rPr>
              <a:t>idehill.eschools.co.uk</a:t>
            </a:r>
            <a:endParaRPr lang="en-GB" sz="1400" b="1" dirty="0">
              <a:solidFill>
                <a:srgbClr val="82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80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3612DC-522A-4F71-8D18-E7C0EF460C20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57150">
            <a:solidFill>
              <a:srgbClr val="6C0000"/>
            </a:solidFill>
          </a:ln>
        </p:spPr>
        <p:txBody>
          <a:bodyPr/>
          <a:lstStyle/>
          <a:p>
            <a:r>
              <a:rPr lang="en-US" b="1" dirty="0">
                <a:solidFill>
                  <a:srgbClr val="820000"/>
                </a:solidFill>
                <a:latin typeface="Comic Sans MS" panose="030F0702030302020204" pitchFamily="66" charset="0"/>
              </a:rPr>
              <a:t>Welcome</a:t>
            </a:r>
          </a:p>
        </p:txBody>
      </p:sp>
      <p:pic>
        <p:nvPicPr>
          <p:cNvPr id="4" name="IMG_5285">
            <a:hlinkClick r:id="" action="ppaction://media"/>
            <a:extLst>
              <a:ext uri="{FF2B5EF4-FFF2-40B4-BE49-F238E27FC236}">
                <a16:creationId xmlns:a16="http://schemas.microsoft.com/office/drawing/2014/main" xmlns="" id="{DBB5F493-7054-4329-86EC-957D4D1B287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31504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04A486-54B0-4623-8495-3EA96916F8C4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57150">
            <a:solidFill>
              <a:srgbClr val="CC0000"/>
            </a:solidFill>
          </a:ln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6C0000"/>
                </a:solidFill>
                <a:latin typeface="Comic Sans MS" panose="030F0702030302020204" pitchFamily="66" charset="0"/>
              </a:rPr>
              <a:t>Our hall</a:t>
            </a:r>
            <a:r>
              <a:rPr lang="en-US" sz="2800" b="1" dirty="0">
                <a:solidFill>
                  <a:srgbClr val="6C0000"/>
                </a:solidFill>
                <a:latin typeface="Comic Sans MS" panose="030F0702030302020204" pitchFamily="66" charset="0"/>
              </a:rPr>
              <a:t> – we eat our lunches in here and have Collective Worship</a:t>
            </a:r>
            <a:endParaRPr lang="en-US" b="1" dirty="0">
              <a:solidFill>
                <a:srgbClr val="6C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IMG_5286">
            <a:hlinkClick r:id="" action="ppaction://media"/>
            <a:extLst>
              <a:ext uri="{FF2B5EF4-FFF2-40B4-BE49-F238E27FC236}">
                <a16:creationId xmlns:a16="http://schemas.microsoft.com/office/drawing/2014/main" xmlns="" id="{BE6EC9FC-C09A-4FA3-89A5-83056B658F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646802"/>
            <a:ext cx="8229600" cy="435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17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B022E5-FA22-45AC-B17B-EF870349AD2E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57150">
            <a:solidFill>
              <a:srgbClr val="CC0000"/>
            </a:solidFill>
          </a:ln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820000"/>
                </a:solidFill>
                <a:latin typeface="Comic Sans MS" panose="030F0702030302020204" pitchFamily="66" charset="0"/>
              </a:rPr>
              <a:t>Our playground – </a:t>
            </a:r>
            <a:r>
              <a:rPr lang="en-US" sz="2800" b="1" dirty="0">
                <a:solidFill>
                  <a:srgbClr val="820000"/>
                </a:solidFill>
                <a:latin typeface="Comic Sans MS" panose="030F0702030302020204" pitchFamily="66" charset="0"/>
              </a:rPr>
              <a:t>we do PE </a:t>
            </a:r>
            <a:r>
              <a:rPr lang="en-US" sz="2400" b="1" dirty="0">
                <a:solidFill>
                  <a:srgbClr val="820000"/>
                </a:solidFill>
                <a:latin typeface="Comic Sans MS" panose="030F0702030302020204" pitchFamily="66" charset="0"/>
              </a:rPr>
              <a:t>here</a:t>
            </a:r>
            <a:r>
              <a:rPr lang="en-US" sz="2800" b="1" dirty="0">
                <a:solidFill>
                  <a:srgbClr val="820000"/>
                </a:solidFill>
                <a:latin typeface="Comic Sans MS" panose="030F0702030302020204" pitchFamily="66" charset="0"/>
              </a:rPr>
              <a:t> </a:t>
            </a:r>
            <a:r>
              <a:rPr lang="en-US" sz="2700" b="1" dirty="0">
                <a:solidFill>
                  <a:srgbClr val="820000"/>
                </a:solidFill>
                <a:latin typeface="Comic Sans MS" panose="030F0702030302020204" pitchFamily="66" charset="0"/>
              </a:rPr>
              <a:t>and have playtime.  We also have a large field to play on.</a:t>
            </a:r>
            <a:endParaRPr lang="en-US" b="1" dirty="0">
              <a:solidFill>
                <a:srgbClr val="82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IMG_5290">
            <a:hlinkClick r:id="" action="ppaction://media"/>
            <a:extLst>
              <a:ext uri="{FF2B5EF4-FFF2-40B4-BE49-F238E27FC236}">
                <a16:creationId xmlns:a16="http://schemas.microsoft.com/office/drawing/2014/main" xmlns="" id="{AC8E4130-F970-4301-AF33-D98E7D5EA4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498931"/>
            <a:ext cx="8229600" cy="450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5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1FB037-E47C-4083-9360-113BE3280720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57150">
            <a:solidFill>
              <a:srgbClr val="CC0000"/>
            </a:solidFill>
          </a:ln>
        </p:spPr>
        <p:txBody>
          <a:bodyPr/>
          <a:lstStyle/>
          <a:p>
            <a:r>
              <a:rPr lang="en-US" b="1" dirty="0">
                <a:solidFill>
                  <a:srgbClr val="6C0000"/>
                </a:solidFill>
                <a:latin typeface="Comic Sans MS" panose="030F0702030302020204" pitchFamily="66" charset="0"/>
              </a:rPr>
              <a:t>Our Library – </a:t>
            </a:r>
            <a:r>
              <a:rPr lang="en-US" sz="2400" b="1" dirty="0">
                <a:solidFill>
                  <a:srgbClr val="6C0000"/>
                </a:solidFill>
                <a:latin typeface="Comic Sans MS" panose="030F0702030302020204" pitchFamily="66" charset="0"/>
              </a:rPr>
              <a:t>do you like reading?</a:t>
            </a:r>
            <a:endParaRPr lang="en-US" b="1" dirty="0">
              <a:solidFill>
                <a:srgbClr val="6C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IMG_5289">
            <a:hlinkClick r:id="" action="ppaction://media"/>
            <a:extLst>
              <a:ext uri="{FF2B5EF4-FFF2-40B4-BE49-F238E27FC236}">
                <a16:creationId xmlns:a16="http://schemas.microsoft.com/office/drawing/2014/main" xmlns="" id="{51A25F6D-F877-4924-B426-9864E3D12F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687306"/>
            <a:ext cx="8229600" cy="431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18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284ED9-77DF-4A21-BF8A-89D3C7D75EC6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57150">
            <a:solidFill>
              <a:srgbClr val="820000"/>
            </a:solidFill>
          </a:ln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6C0000"/>
                </a:solidFill>
                <a:latin typeface="Comic Sans MS" panose="030F0702030302020204" pitchFamily="66" charset="0"/>
              </a:rPr>
              <a:t>Oaks Classroom – </a:t>
            </a:r>
            <a:r>
              <a:rPr lang="en-US" sz="3600" b="1" dirty="0">
                <a:solidFill>
                  <a:srgbClr val="6C0000"/>
                </a:solidFill>
                <a:latin typeface="Comic Sans MS" panose="030F0702030302020204" pitchFamily="66" charset="0"/>
              </a:rPr>
              <a:t>we are the oldest children in the school</a:t>
            </a:r>
            <a:endParaRPr lang="en-US" b="1" dirty="0">
              <a:solidFill>
                <a:srgbClr val="6C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IMG_5291">
            <a:hlinkClick r:id="" action="ppaction://media"/>
            <a:extLst>
              <a:ext uri="{FF2B5EF4-FFF2-40B4-BE49-F238E27FC236}">
                <a16:creationId xmlns:a16="http://schemas.microsoft.com/office/drawing/2014/main" xmlns="" id="{C13708DC-D2BA-466D-B4B8-D9155C9446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556792"/>
            <a:ext cx="8229600" cy="451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94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F5CDAF-B9C0-429F-A49F-2710D6ADC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 w="57150">
            <a:solidFill>
              <a:srgbClr val="6C0000"/>
            </a:solidFill>
          </a:ln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820000"/>
                </a:solidFill>
                <a:latin typeface="Comic Sans MS" panose="030F0702030302020204" pitchFamily="66" charset="0"/>
              </a:rPr>
              <a:t>More from Ide Hill soon…</a:t>
            </a:r>
          </a:p>
        </p:txBody>
      </p:sp>
      <p:pic>
        <p:nvPicPr>
          <p:cNvPr id="14" name="Picture 13" descr="A drawing of a cartoon character&#10;&#10;Description generated with high confidence">
            <a:extLst>
              <a:ext uri="{FF2B5EF4-FFF2-40B4-BE49-F238E27FC236}">
                <a16:creationId xmlns:a16="http://schemas.microsoft.com/office/drawing/2014/main" xmlns="" id="{82C2AE2B-B93F-4AEC-B9F3-97B8ABE4AD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914400" y="1772816"/>
            <a:ext cx="7092280" cy="467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84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131</Words>
  <Application>Microsoft Office PowerPoint</Application>
  <PresentationFormat>On-screen Show (4:3)</PresentationFormat>
  <Paragraphs>23</Paragraphs>
  <Slides>9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Ide Hill C of E Primary School</vt:lpstr>
      <vt:lpstr>Where is Ide Hill School?</vt:lpstr>
      <vt:lpstr>Our school</vt:lpstr>
      <vt:lpstr>Welcome</vt:lpstr>
      <vt:lpstr>Our hall – we eat our lunches in here and have Collective Worship</vt:lpstr>
      <vt:lpstr>Our playground – we do PE here and have playtime.  We also have a large field to play on.</vt:lpstr>
      <vt:lpstr>Our Library – do you like reading?</vt:lpstr>
      <vt:lpstr>Oaks Classroom – we are the oldest children in the school</vt:lpstr>
      <vt:lpstr>More from Ide Hill soon…</vt:lpstr>
    </vt:vector>
  </TitlesOfParts>
  <Company>Ide Hill CEP School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 Hill C of E Primary School</dc:title>
  <dc:creator>Ide Hill CEP School</dc:creator>
  <cp:lastModifiedBy>Ide Hill CEP School</cp:lastModifiedBy>
  <cp:revision>9</cp:revision>
  <dcterms:created xsi:type="dcterms:W3CDTF">2018-12-11T17:10:38Z</dcterms:created>
  <dcterms:modified xsi:type="dcterms:W3CDTF">2018-12-14T08:26:22Z</dcterms:modified>
</cp:coreProperties>
</file>